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8120063" cy="10826750" type="B4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B"/>
    <a:srgbClr val="005D7E"/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2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8C38-761A-445E-B3B4-7744DD2D6CB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BADE5-20AE-4D4E-9F96-39EBB6A2D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0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1771879"/>
            <a:ext cx="6902054" cy="3769313"/>
          </a:xfrm>
        </p:spPr>
        <p:txBody>
          <a:bodyPr anchor="b"/>
          <a:lstStyle>
            <a:lvl1pPr algn="ctr">
              <a:defRPr sz="53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08" y="5686551"/>
            <a:ext cx="6090047" cy="2613958"/>
          </a:xfrm>
        </p:spPr>
        <p:txBody>
          <a:bodyPr/>
          <a:lstStyle>
            <a:lvl1pPr marL="0" indent="0" algn="ctr">
              <a:buNone/>
              <a:defRPr sz="2131"/>
            </a:lvl1pPr>
            <a:lvl2pPr marL="405994" indent="0" algn="ctr">
              <a:buNone/>
              <a:defRPr sz="1776"/>
            </a:lvl2pPr>
            <a:lvl3pPr marL="811987" indent="0" algn="ctr">
              <a:buNone/>
              <a:defRPr sz="1598"/>
            </a:lvl3pPr>
            <a:lvl4pPr marL="1217981" indent="0" algn="ctr">
              <a:buNone/>
              <a:defRPr sz="1421"/>
            </a:lvl4pPr>
            <a:lvl5pPr marL="1623974" indent="0" algn="ctr">
              <a:buNone/>
              <a:defRPr sz="1421"/>
            </a:lvl5pPr>
            <a:lvl6pPr marL="2029968" indent="0" algn="ctr">
              <a:buNone/>
              <a:defRPr sz="1421"/>
            </a:lvl6pPr>
            <a:lvl7pPr marL="2435962" indent="0" algn="ctr">
              <a:buNone/>
              <a:defRPr sz="1421"/>
            </a:lvl7pPr>
            <a:lvl8pPr marL="2841955" indent="0" algn="ctr">
              <a:buNone/>
              <a:defRPr sz="1421"/>
            </a:lvl8pPr>
            <a:lvl9pPr marL="3247949" indent="0" algn="ctr">
              <a:buNone/>
              <a:defRPr sz="142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920" y="576424"/>
            <a:ext cx="1750889" cy="91751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255" y="576424"/>
            <a:ext cx="5151165" cy="91751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0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26" y="2699172"/>
            <a:ext cx="7003554" cy="4503626"/>
          </a:xfrm>
        </p:spPr>
        <p:txBody>
          <a:bodyPr anchor="b"/>
          <a:lstStyle>
            <a:lvl1pPr>
              <a:defRPr sz="53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026" y="7245404"/>
            <a:ext cx="7003554" cy="2368351"/>
          </a:xfrm>
        </p:spPr>
        <p:txBody>
          <a:bodyPr/>
          <a:lstStyle>
            <a:lvl1pPr marL="0" indent="0">
              <a:buNone/>
              <a:defRPr sz="2131">
                <a:solidFill>
                  <a:schemeClr val="tx1"/>
                </a:solidFill>
              </a:defRPr>
            </a:lvl1pPr>
            <a:lvl2pPr marL="405994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2pPr>
            <a:lvl3pPr marL="81198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21798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4pPr>
            <a:lvl5pPr marL="1623974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5pPr>
            <a:lvl6pPr marL="2029968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6pPr>
            <a:lvl7pPr marL="2435962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7pPr>
            <a:lvl8pPr marL="2841955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8pPr>
            <a:lvl9pPr marL="3247949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254" y="2882121"/>
            <a:ext cx="3451027" cy="6869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0782" y="2882121"/>
            <a:ext cx="3451027" cy="6869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3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576427"/>
            <a:ext cx="7003554" cy="20926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13" y="2654058"/>
            <a:ext cx="3435167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313" y="3954771"/>
            <a:ext cx="3435167" cy="5816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0783" y="2654058"/>
            <a:ext cx="3452084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0783" y="3954771"/>
            <a:ext cx="3452084" cy="5816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6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084" y="1558854"/>
            <a:ext cx="4110782" cy="7694010"/>
          </a:xfrm>
        </p:spPr>
        <p:txBody>
          <a:bodyPr/>
          <a:lstStyle>
            <a:lvl1pPr>
              <a:defRPr sz="2842"/>
            </a:lvl1pPr>
            <a:lvl2pPr>
              <a:defRPr sz="2486"/>
            </a:lvl2pPr>
            <a:lvl3pPr>
              <a:defRPr sz="2131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2084" y="1558854"/>
            <a:ext cx="4110782" cy="7694010"/>
          </a:xfrm>
        </p:spPr>
        <p:txBody>
          <a:bodyPr anchor="t"/>
          <a:lstStyle>
            <a:lvl1pPr marL="0" indent="0">
              <a:buNone/>
              <a:defRPr sz="2842"/>
            </a:lvl1pPr>
            <a:lvl2pPr marL="405994" indent="0">
              <a:buNone/>
              <a:defRPr sz="2486"/>
            </a:lvl2pPr>
            <a:lvl3pPr marL="811987" indent="0">
              <a:buNone/>
              <a:defRPr sz="2131"/>
            </a:lvl3pPr>
            <a:lvl4pPr marL="1217981" indent="0">
              <a:buNone/>
              <a:defRPr sz="1776"/>
            </a:lvl4pPr>
            <a:lvl5pPr marL="1623974" indent="0">
              <a:buNone/>
              <a:defRPr sz="1776"/>
            </a:lvl5pPr>
            <a:lvl6pPr marL="2029968" indent="0">
              <a:buNone/>
              <a:defRPr sz="1776"/>
            </a:lvl6pPr>
            <a:lvl7pPr marL="2435962" indent="0">
              <a:buNone/>
              <a:defRPr sz="1776"/>
            </a:lvl7pPr>
            <a:lvl8pPr marL="2841955" indent="0">
              <a:buNone/>
              <a:defRPr sz="1776"/>
            </a:lvl8pPr>
            <a:lvl9pPr marL="3247949" indent="0">
              <a:buNone/>
              <a:defRPr sz="17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55" y="576427"/>
            <a:ext cx="7003554" cy="209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55" y="2882121"/>
            <a:ext cx="7003554" cy="686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254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7081-E8EF-4FFD-B081-7B7137B34FF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771" y="10034796"/>
            <a:ext cx="274052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4795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AA082-5A4E-444E-9BCE-40640FBEE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1987" rtl="0" eaLnBrk="1" latinLnBrk="0" hangingPunct="1">
        <a:lnSpc>
          <a:spcPct val="90000"/>
        </a:lnSpc>
        <a:spcBef>
          <a:spcPct val="0"/>
        </a:spcBef>
        <a:buNone/>
        <a:defRPr sz="39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997" indent="-202997" algn="l" defTabSz="81198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486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14984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42097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63895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3044952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946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1pPr>
      <a:lvl2pPr marL="40599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2pPr>
      <a:lvl3pPr marL="811987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217981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62397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029968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435962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247949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313F3A-CB0B-4543-B2AB-9E71AB45D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59" y="0"/>
            <a:ext cx="8142322" cy="108267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582DB37-DD5B-4C67-AAD0-3B81E5D69FBD}"/>
              </a:ext>
            </a:extLst>
          </p:cNvPr>
          <p:cNvSpPr/>
          <p:nvPr/>
        </p:nvSpPr>
        <p:spPr>
          <a:xfrm>
            <a:off x="3254148" y="-356053"/>
            <a:ext cx="9731829" cy="11481254"/>
          </a:xfrm>
          <a:prstGeom prst="ellipse">
            <a:avLst/>
          </a:prstGeom>
          <a:solidFill>
            <a:schemeClr val="dk1">
              <a:alpha val="50000"/>
            </a:schemeClr>
          </a:solidFill>
          <a:ln w="76200">
            <a:solidFill>
              <a:schemeClr val="tx1"/>
            </a:solidFill>
          </a:ln>
          <a:effectLst>
            <a:outerShdw blurRad="342900" dist="317500" dir="132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02190-5EFD-4C5D-B30D-9D6F2C2F63D3}"/>
              </a:ext>
            </a:extLst>
          </p:cNvPr>
          <p:cNvSpPr txBox="1"/>
          <p:nvPr/>
        </p:nvSpPr>
        <p:spPr>
          <a:xfrm>
            <a:off x="195455" y="239485"/>
            <a:ext cx="408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کانون کتاب و کتاب خوانی دانشگاه گلستان برگزار می کند</a:t>
            </a:r>
            <a:endParaRPr lang="en-US" sz="3600" dirty="0"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782346-49BF-4E66-A587-A9BF33B7E695}"/>
              </a:ext>
            </a:extLst>
          </p:cNvPr>
          <p:cNvSpPr txBox="1"/>
          <p:nvPr/>
        </p:nvSpPr>
        <p:spPr>
          <a:xfrm rot="1425196">
            <a:off x="661299" y="7092055"/>
            <a:ext cx="2623043" cy="923330"/>
          </a:xfrm>
          <a:prstGeom prst="rect">
            <a:avLst/>
          </a:prstGeom>
          <a:noFill/>
          <a:effectLst>
            <a:outerShdw blurRad="50800" dist="1270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5400" b="1" dirty="0">
                <a:effectLst>
                  <a:outerShdw blurRad="152400" dist="254000" dir="2700000" algn="ctr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نخستین جشنواره</a:t>
            </a:r>
            <a:endParaRPr lang="en-US" sz="5400" b="1" dirty="0">
              <a:effectLst>
                <a:outerShdw blurRad="152400" dist="254000" dir="2700000" algn="ctr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6E0FB-9EB2-46F2-96D4-C9EAC1CBB626}"/>
              </a:ext>
            </a:extLst>
          </p:cNvPr>
          <p:cNvSpPr txBox="1"/>
          <p:nvPr/>
        </p:nvSpPr>
        <p:spPr>
          <a:xfrm>
            <a:off x="4370032" y="1570834"/>
            <a:ext cx="3385798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7200" dirty="0">
                <a:solidFill>
                  <a:schemeClr val="tx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کارگاه یادداشت نویسی</a:t>
            </a:r>
            <a:endParaRPr lang="en-US" sz="7200" dirty="0">
              <a:solidFill>
                <a:schemeClr val="tx2">
                  <a:lumMod val="40000"/>
                  <a:lumOff val="6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E54395-6F2C-436A-8227-9166398BBE7C}"/>
              </a:ext>
            </a:extLst>
          </p:cNvPr>
          <p:cNvCxnSpPr/>
          <p:nvPr/>
        </p:nvCxnSpPr>
        <p:spPr>
          <a:xfrm>
            <a:off x="4370032" y="2774064"/>
            <a:ext cx="3385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C7FA42-029D-4E79-87A5-7194403E20A5}"/>
              </a:ext>
            </a:extLst>
          </p:cNvPr>
          <p:cNvSpPr txBox="1"/>
          <p:nvPr/>
        </p:nvSpPr>
        <p:spPr>
          <a:xfrm>
            <a:off x="4060031" y="3098373"/>
            <a:ext cx="3809466" cy="7694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4400">
                <a:solidFill>
                  <a:schemeClr val="tx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از کجا </a:t>
            </a:r>
            <a:r>
              <a:rPr lang="fa-IR" sz="4400" dirty="0">
                <a:solidFill>
                  <a:schemeClr val="tx2">
                    <a:lumMod val="40000"/>
                    <a:lumOff val="6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شروع کنیم؟؟؟</a:t>
            </a:r>
            <a:endParaRPr lang="en-US" sz="4400" dirty="0">
              <a:solidFill>
                <a:schemeClr val="tx2">
                  <a:lumMod val="40000"/>
                  <a:lumOff val="6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6ED7F9-691A-427A-ABAE-7D4E3EA93BD1}"/>
              </a:ext>
            </a:extLst>
          </p:cNvPr>
          <p:cNvSpPr txBox="1"/>
          <p:nvPr/>
        </p:nvSpPr>
        <p:spPr>
          <a:xfrm rot="1541718">
            <a:off x="418272" y="6019291"/>
            <a:ext cx="2613059" cy="830997"/>
          </a:xfrm>
          <a:prstGeom prst="rect">
            <a:avLst/>
          </a:prstGeom>
          <a:noFill/>
          <a:effectLst>
            <a:outerShdw blurRad="50800" dist="1270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IranNastaliq" panose="02020505000000020003" pitchFamily="18" charset="0"/>
                <a:cs typeface="IranNastaliq" panose="02020505000000020003" pitchFamily="18" charset="0"/>
              </a:rPr>
              <a:t>یادداشت و مقاله نویسی</a:t>
            </a:r>
            <a:endParaRPr lang="en-US" sz="800" b="1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D2EBB-029F-46D6-96D9-DF954557BE61}"/>
              </a:ext>
            </a:extLst>
          </p:cNvPr>
          <p:cNvSpPr txBox="1"/>
          <p:nvPr/>
        </p:nvSpPr>
        <p:spPr>
          <a:xfrm rot="1357120">
            <a:off x="145631" y="4943174"/>
            <a:ext cx="1874520" cy="1323439"/>
          </a:xfrm>
          <a:prstGeom prst="rect">
            <a:avLst/>
          </a:prstGeom>
          <a:noFill/>
          <a:effectLst>
            <a:outerShdw blurRad="50800" dist="1270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8000" b="1" dirty="0">
                <a:latin typeface="IranNastaliq" panose="02020505000000020003" pitchFamily="18" charset="0"/>
                <a:cs typeface="IranNastaliq" panose="02020505000000020003" pitchFamily="18" charset="0"/>
              </a:rPr>
              <a:t>کوک</a:t>
            </a:r>
            <a:endParaRPr lang="en-US" sz="8000" b="1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BE0ACC-CF27-40B3-A8A6-D074ADEA38FE}"/>
              </a:ext>
            </a:extLst>
          </p:cNvPr>
          <p:cNvSpPr txBox="1"/>
          <p:nvPr/>
        </p:nvSpPr>
        <p:spPr>
          <a:xfrm>
            <a:off x="4048902" y="4445213"/>
            <a:ext cx="3809466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مدرس: دکتر سیده نرجس سید کاشانی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39DF9F-07A9-4BE2-8E21-C06828E1F235}"/>
              </a:ext>
            </a:extLst>
          </p:cNvPr>
          <p:cNvCxnSpPr/>
          <p:nvPr/>
        </p:nvCxnSpPr>
        <p:spPr>
          <a:xfrm>
            <a:off x="4371574" y="4158763"/>
            <a:ext cx="3382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66FF77-45AC-4202-B6C6-4A4C2411C6FC}"/>
              </a:ext>
            </a:extLst>
          </p:cNvPr>
          <p:cNvSpPr txBox="1"/>
          <p:nvPr/>
        </p:nvSpPr>
        <p:spPr>
          <a:xfrm>
            <a:off x="4180549" y="5954942"/>
            <a:ext cx="3692715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B Nazanin" panose="00000400000000000000" pitchFamily="2" charset="-78"/>
              </a:rPr>
              <a:t>دوشنبه 28 مهرماه 1400</a:t>
            </a:r>
            <a:br>
              <a:rPr lang="fa-IR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B Nazanin" panose="00000400000000000000" pitchFamily="2" charset="-78"/>
              </a:rPr>
            </a:br>
            <a:r>
              <a:rPr lang="fa-IR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B Nazanin" panose="00000400000000000000" pitchFamily="2" charset="-78"/>
              </a:rPr>
              <a:t>ساعت 15 الی 17</a:t>
            </a:r>
            <a:endParaRPr lang="en-US" sz="3200" b="1" dirty="0">
              <a:solidFill>
                <a:schemeClr val="tx2">
                  <a:lumMod val="40000"/>
                  <a:lumOff val="60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5C7EF-7D3A-48AC-B520-27426C167F4A}"/>
              </a:ext>
            </a:extLst>
          </p:cNvPr>
          <p:cNvSpPr txBox="1"/>
          <p:nvPr/>
        </p:nvSpPr>
        <p:spPr>
          <a:xfrm>
            <a:off x="3842318" y="7375693"/>
            <a:ext cx="408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tx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لینک ورود:</a:t>
            </a:r>
          </a:p>
          <a:p>
            <a:pPr algn="ctr" rtl="1"/>
            <a:r>
              <a:rPr lang="fa-IR" sz="2000" dirty="0">
                <a:solidFill>
                  <a:schemeClr val="tx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اطلاعات بیشتر: 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t.me/</a:t>
            </a:r>
            <a:r>
              <a:rPr lang="en-US" sz="2000" dirty="0" err="1">
                <a:solidFill>
                  <a:schemeClr val="tx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gu_book_club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D4CD21F-315F-412B-9A1C-8DB180EFD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4642"/>
            <a:ext cx="1235887" cy="14821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16EED9-57AF-4EA9-B0B2-A030046AB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94" y="9484976"/>
            <a:ext cx="1318349" cy="13183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C8D7EF-C002-4612-B07E-84A744AA5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86" y="9484976"/>
            <a:ext cx="1305951" cy="13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8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56</Words>
  <Application>Microsoft Office PowerPoint</Application>
  <PresentationFormat>B4 (ISO) Paper (250x353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IranNastaliq</vt:lpstr>
      <vt:lpstr>Microsoft Himalaya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karwan</dc:creator>
  <cp:lastModifiedBy>karwan</cp:lastModifiedBy>
  <cp:revision>2</cp:revision>
  <dcterms:created xsi:type="dcterms:W3CDTF">2021-10-14T23:57:29Z</dcterms:created>
  <dcterms:modified xsi:type="dcterms:W3CDTF">2021-10-15T02:19:55Z</dcterms:modified>
</cp:coreProperties>
</file>